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6" autoAdjust="0"/>
    <p:restoredTop sz="94660"/>
  </p:normalViewPr>
  <p:slideViewPr>
    <p:cSldViewPr>
      <p:cViewPr varScale="1">
        <p:scale>
          <a:sx n="86" d="100"/>
          <a:sy n="86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F03-3125-4DED-8053-6678F0D304C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534E66-A75B-440D-AFC9-2BBEFD012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F03-3125-4DED-8053-6678F0D304C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4E66-A75B-440D-AFC9-2BBEFD012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F03-3125-4DED-8053-6678F0D304C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4E66-A75B-440D-AFC9-2BBEFD012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F03-3125-4DED-8053-6678F0D304C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534E66-A75B-440D-AFC9-2BBEFD012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F03-3125-4DED-8053-6678F0D304C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4E66-A75B-440D-AFC9-2BBEFD0128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F03-3125-4DED-8053-6678F0D304C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4E66-A75B-440D-AFC9-2BBEFD012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F03-3125-4DED-8053-6678F0D304C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A534E66-A75B-440D-AFC9-2BBEFD0128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F03-3125-4DED-8053-6678F0D304C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4E66-A75B-440D-AFC9-2BBEFD012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F03-3125-4DED-8053-6678F0D304C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4E66-A75B-440D-AFC9-2BBEFD012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F03-3125-4DED-8053-6678F0D304C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4E66-A75B-440D-AFC9-2BBEFD012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F03-3125-4DED-8053-6678F0D304C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4E66-A75B-440D-AFC9-2BBEFD0128E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BF9F03-3125-4DED-8053-6678F0D304CD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534E66-A75B-440D-AFC9-2BBEFD0128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«Перелетные птицы»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Дрозд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Красный клюв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пестрый хвост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красив поющий …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(Дрозд)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Девочке Карелле нужен Карелл самец. - обсуждение в форумах на E1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92896"/>
            <a:ext cx="574069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пташка ранняя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солнышком встает,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Песню без названия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Поутру поет,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Трелью заливается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зелени аллей.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Пташка называется,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же?...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(Соловей)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КОНЕЦ СВЕТА НЕИЗБЕЖЕН?! &quot; Блог &quot; 47новостей из Ленингра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00808"/>
            <a:ext cx="5715000" cy="4400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Цапля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Удивительная птица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Острый клюв как спица.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Важная, носатая,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 стоит как статуя,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 гуляет в камышах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Ищет шустрых лягушат.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(Цапля)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птицы цапля Животные Звери Птицы waterflow tsaplya 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04864"/>
            <a:ext cx="5664629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Жаворонок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Раньше всех из птиц встаёт,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Солнцу песенку поёт,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Всё живое поднимает,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ту птичку называют?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(Жаворонок)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если &quot; Страница 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5715000" cy="3848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Утки</a:t>
            </a:r>
            <a:endParaRPr lang="ru-RU" dirty="0"/>
          </a:p>
        </p:txBody>
      </p:sp>
      <p:pic>
        <p:nvPicPr>
          <p:cNvPr id="26626" name="Picture 2" descr="В Японии официально поженились две утки - Рамблер-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342609" cy="5497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Грач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птицы знак весны,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Чуть проталины видны,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Безошибочно по звездам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Путь находят к старым гнездам.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их колониях галдеж,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Ничего не разберешь.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Зерна ест, клопов, жуков.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Мышевидных грызунов.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вредителей как врач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Сад спасает черный ...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(Грач)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Стать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132856"/>
            <a:ext cx="5034458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Скворец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всей Европе обитает,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зиму в Африку летает.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ним весело и не до скуки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Легко заучивает звуки.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И, суть мелодии схватив,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 повторит любой мотив.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Живёт под крышею певец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Красавчик,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умничка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…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(Скворец)</a:t>
            </a:r>
          </a:p>
        </p:txBody>
      </p:sp>
      <p:pic>
        <p:nvPicPr>
          <p:cNvPr id="29698" name="Picture 2" descr="Школа прир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04864"/>
            <a:ext cx="5617339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Лебедь</a:t>
            </a:r>
            <a:endParaRPr lang="ru-RU" dirty="0"/>
          </a:p>
        </p:txBody>
      </p:sp>
      <p:pic>
        <p:nvPicPr>
          <p:cNvPr id="28674" name="Picture 2" descr="Естественные науки &quot; Страница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72281"/>
            <a:ext cx="7004670" cy="5585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Напомните ребенку, что одна из примет осени отлет перелетных птиц в теплые края. Знает ли он, почему птицы улетают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40312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лишний?</a:t>
            </a:r>
            <a:endParaRPr lang="ru-RU" dirty="0"/>
          </a:p>
        </p:txBody>
      </p:sp>
      <p:pic>
        <p:nvPicPr>
          <p:cNvPr id="3" name="Picture 2" descr="Стать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24744"/>
            <a:ext cx="2837602" cy="2232247"/>
          </a:xfrm>
          <a:prstGeom prst="rect">
            <a:avLst/>
          </a:prstGeom>
          <a:noFill/>
        </p:spPr>
      </p:pic>
      <p:pic>
        <p:nvPicPr>
          <p:cNvPr id="4" name="Picture 2" descr="КОНЕЦ СВЕТА НЕИЗБЕЖЕН?! &quot; Блог &quot; 47новостей из Ленинград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3194720" cy="2459935"/>
          </a:xfrm>
          <a:prstGeom prst="rect">
            <a:avLst/>
          </a:prstGeom>
          <a:noFill/>
        </p:spPr>
      </p:pic>
      <p:pic>
        <p:nvPicPr>
          <p:cNvPr id="5" name="Picture 2" descr="Экология Дона: Экологический календарь"/>
          <p:cNvPicPr>
            <a:picLocks noChangeAspect="1" noChangeArrowheads="1"/>
          </p:cNvPicPr>
          <p:nvPr/>
        </p:nvPicPr>
        <p:blipFill>
          <a:blip r:embed="rId4" cstate="print"/>
          <a:srcRect r="23415"/>
          <a:stretch>
            <a:fillRect/>
          </a:stretch>
        </p:blipFill>
        <p:spPr bwMode="auto">
          <a:xfrm>
            <a:off x="6300192" y="4005064"/>
            <a:ext cx="2602912" cy="2520280"/>
          </a:xfrm>
          <a:prstGeom prst="rect">
            <a:avLst/>
          </a:prstGeom>
          <a:noFill/>
        </p:spPr>
      </p:pic>
      <p:pic>
        <p:nvPicPr>
          <p:cNvPr id="32772" name="Picture 4" descr="33b.ru &quot; Последний фильм который вы смотрели?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96752"/>
            <a:ext cx="2498711" cy="2748583"/>
          </a:xfrm>
          <a:prstGeom prst="rect">
            <a:avLst/>
          </a:prstGeom>
          <a:noFill/>
        </p:spPr>
      </p:pic>
      <p:pic>
        <p:nvPicPr>
          <p:cNvPr id="32774" name="Picture 6" descr="Форумы о птицах. Помогите опознат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132856"/>
            <a:ext cx="326436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Гуси и все о гусиной охоте - Страница 3 - ОХОТА НА ПЕРНАТУЮ ДИЧЬ - Форум любителей собак. Охотников и рыболово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48836" cy="6455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Птицы — теплокровные существа. Средняя температура их тела составляет 41°С. Это означает, что они могут сохранять активность в холодное время года, но нуждаются в большем количестве пищи. Поэтому многие птицы оставляют заснеженные родные места и отправляются на зимовку в теплые страны.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Ласточка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крышей я леплю гнездо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Из комочков глины.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Для птенчиков стелю на дно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Пуховую перину.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Ласточки: птицы - вестники весны - FB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80928"/>
            <a:ext cx="5624658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Журавль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небе осенью курлычут, За собою в небо кличут. Долго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манят</a:t>
            </a:r>
            <a:r>
              <a:rPr lang="ru-RU" sz="2400" dirty="0" smtClean="0"/>
              <a:t> нас в дали… Кто скажите?..  (Журавли)</a:t>
            </a:r>
            <a:endParaRPr lang="ru-RU" sz="2400" dirty="0"/>
          </a:p>
        </p:txBody>
      </p:sp>
      <p:pic>
        <p:nvPicPr>
          <p:cNvPr id="10242" name="Picture 2" descr="Экология Дона: Экологический календарь"/>
          <p:cNvPicPr>
            <a:picLocks noChangeAspect="1" noChangeArrowheads="1"/>
          </p:cNvPicPr>
          <p:nvPr/>
        </p:nvPicPr>
        <p:blipFill>
          <a:blip r:embed="rId2" cstate="print"/>
          <a:srcRect r="23415"/>
          <a:stretch>
            <a:fillRect/>
          </a:stretch>
        </p:blipFill>
        <p:spPr bwMode="auto">
          <a:xfrm>
            <a:off x="4283968" y="1988840"/>
            <a:ext cx="453650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рум Индия ТВ - российского телеканала индийского кино * Пр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620000" cy="5067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Чибис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У дороги чибис,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 дороги чибис.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 кричит, волнуется, чудак: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«Ах, скажите: чьи вы?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Ах, скажите: чьи вы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зачем, зачем идёте вы сюда?»</a:t>
            </a:r>
          </a:p>
        </p:txBody>
      </p:sp>
      <p:pic>
        <p:nvPicPr>
          <p:cNvPr id="20482" name="Picture 2" descr="https://upload.wikimedia.org/wikipedia/commons/thumb/d/d2/Kiebitz_050424ausschnitt.jpg/1024px-Kiebitz_050424ausschnitt.jpg"/>
          <p:cNvPicPr>
            <a:picLocks noChangeAspect="1" noChangeArrowheads="1"/>
          </p:cNvPicPr>
          <p:nvPr/>
        </p:nvPicPr>
        <p:blipFill>
          <a:blip r:embed="rId2" cstate="print"/>
          <a:srcRect l="9953" r="7583"/>
          <a:stretch>
            <a:fillRect/>
          </a:stretch>
        </p:blipFill>
        <p:spPr bwMode="auto">
          <a:xfrm>
            <a:off x="4716016" y="2420888"/>
            <a:ext cx="417646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Кукушка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 гнезде над птенцами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Она не воркует,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Летает по лесу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громко кукует.      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(Кукушка)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s://upload.wikimedia.org/wikipedia/commons/4/4f/Kuckuck_%28Cuculus_canorus%29_by_Tim_Peukert.jpg"/>
          <p:cNvPicPr>
            <a:picLocks noChangeAspect="1" noChangeArrowheads="1"/>
          </p:cNvPicPr>
          <p:nvPr/>
        </p:nvPicPr>
        <p:blipFill>
          <a:blip r:embed="rId2" cstate="print"/>
          <a:srcRect l="15569"/>
          <a:stretch>
            <a:fillRect/>
          </a:stretch>
        </p:blipFill>
        <p:spPr bwMode="auto">
          <a:xfrm>
            <a:off x="4499992" y="1988840"/>
            <a:ext cx="4356484" cy="4410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Стриж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Птица эта небольшая,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Целый день она летает –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желает приземлиться,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на ветки не садится.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Выше леса, выше крыш 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Всех быстрей летает …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(Стриж)</a:t>
            </a:r>
          </a:p>
        </p:txBody>
      </p:sp>
      <p:pic>
        <p:nvPicPr>
          <p:cNvPr id="18434" name="Picture 2" descr="Chevy-Niva :: Просмотр темы - Нижний Новгород - за жисть и Просто так потрындеть....(3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140968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145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«Перелетные птицы»</vt:lpstr>
      <vt:lpstr>Слайд 2</vt:lpstr>
      <vt:lpstr>Слайд 3</vt:lpstr>
      <vt:lpstr>Ласточка</vt:lpstr>
      <vt:lpstr>Журавль</vt:lpstr>
      <vt:lpstr>Слайд 6</vt:lpstr>
      <vt:lpstr>Чибис</vt:lpstr>
      <vt:lpstr>Кукушка</vt:lpstr>
      <vt:lpstr>Стриж</vt:lpstr>
      <vt:lpstr>Дрозд</vt:lpstr>
      <vt:lpstr>Соловей</vt:lpstr>
      <vt:lpstr>Цапля</vt:lpstr>
      <vt:lpstr>Жаворонок</vt:lpstr>
      <vt:lpstr>Утки</vt:lpstr>
      <vt:lpstr>Грач</vt:lpstr>
      <vt:lpstr>Скворец</vt:lpstr>
      <vt:lpstr>Лебедь</vt:lpstr>
      <vt:lpstr>Слайд 18</vt:lpstr>
      <vt:lpstr>Кто лишний?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2014-11-20T15:54:00Z</dcterms:created>
  <dcterms:modified xsi:type="dcterms:W3CDTF">2014-11-20T17:15:15Z</dcterms:modified>
</cp:coreProperties>
</file>